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214554"/>
            <a:ext cx="43576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«Шукшина читаю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слух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95 лет со дня рождения писателя, актера и режиссера В. М. Шукшина (1929-1974)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"/>
            <a:ext cx="7715303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285728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Шукшин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Василий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Макарович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(1929–1974 гг.) – советский писатель, сценарист, кинорежиссёр, актёр, лауреат Ленинской премии, Заслуженный деятель искусств РСФСР. Известен своими произведениями об Алтайском крае. Снимал кинофильмы по собственным сценариям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571612"/>
            <a:ext cx="44291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Василий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Макарович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Шукшин родился 25 июля 1929 года в селе Сростки Алтайского края в крестьянской семье. Окончив в 1943 году семилетку, будущий писатель и режиссер поступил в автомобильный техникум в Бийске. Через 2,5 года Василий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Макарович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бросает учебу и начинает работать в колхозе. В 1946 году уезжает из родного села, работает слесарем на Калужском турбинном заводе, а затем на Владимирском тракторном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заводе.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94970"/>
            <a:ext cx="4214810" cy="5263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42852"/>
            <a:ext cx="4286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1949 года Шукшин по призыву служит в военно-морском флоте. В это время писатель создает свои первые рассказы, делится ими с сослуживцами. В 1953 году Шукшин из-за язвы желудка был уволен в запас. Василий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Макарович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возвращается в родное село Сростки, сдает экстерном экзамены, получает аттестат зрелости и устраивается учителем русского языка в местную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школу.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290"/>
            <a:ext cx="4412243" cy="6403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07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14546" y="357166"/>
            <a:ext cx="44291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1954 году Шукшин поступил во ВГИК на режиссерское отделение. Свою первую небольшую роль Василий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Макарович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сыграл в 1956 году в фильме С. Герасимова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«Тихий Дон».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1958 году Шукшин получает главную роль в фильме «Два Федора». В этом же году был впервые опубликован рассказ писателя «Двое на телеге» в журнале «Смена».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1963 года Василий Шукшин, биография которого была пестра на разные профессии, работает режиссером в ЦКДЮФ. Вскоре в журнале «Новый мир» вышли рассказы «Классный водитель», «Гринька Малюгин» и первая книга писателя «Сельские жители».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1964 году был закончен первый полнометражный фильм Шукшина – «Живет такой парень», в котором снялся 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Куравлев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71480"/>
            <a:ext cx="421484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1973 году был опубликован сборник писателя «Характеры». В 1974 году вышел на экраны один из самых известных фильмов Шукшина – «Калина красная». На Всесоюзном фестивале кинолента получила первую премию.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Несмотря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то что Василий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Макарович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сильно мучился от язвы желудка, актер принимает приглашение С. Бондарчука сняться в новом фильме. Во время съемок фильма «Они сражались за родину», 2 октября 1974 года, Василий Шукшин умер. Похоронили режиссера на Новодевичьем кладбище в Москве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14290"/>
            <a:ext cx="2797143" cy="3262272"/>
          </a:xfrm>
          <a:prstGeom prst="rect">
            <a:avLst/>
          </a:prstGeom>
          <a:noFill/>
        </p:spPr>
      </p:pic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571875"/>
            <a:ext cx="3571900" cy="3205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42852"/>
            <a:ext cx="44291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краткой биографии Шукшина важно выделить, что на протяжении жизни писатель трижды был женат. С первой женой, односельчанкой Марией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Шумской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они расписались в 1955 году. В 1963 году Шукшин женился на Виктории Софроновой, дочери писателя А. Софронова. У них родилась дочь Екатерина.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1964 году Василий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Макарович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вступил в брак с Лидией Александровой (Чащиной). В этом же году мужчина познакомился с Лидией Федосеевой. Шукшин долго не мог определиться, с какой из женщин остаться, но в конце выбрал Федосееву. У них родилось две дочери – Мария и Ольга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0"/>
            <a:ext cx="4000496" cy="2692927"/>
          </a:xfrm>
          <a:prstGeom prst="rect">
            <a:avLst/>
          </a:prstGeom>
          <a:noFill/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43182"/>
            <a:ext cx="3370189" cy="1895731"/>
          </a:xfrm>
          <a:prstGeom prst="rect">
            <a:avLst/>
          </a:prstGeom>
          <a:noFill/>
        </p:spPr>
      </p:pic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357694"/>
            <a:ext cx="2388896" cy="2380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Интересные факты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Отец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Шукшина был расстрелян во время коллективизации, когда мальчику было всего 5 лет.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 Первая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жена не хотела давать Василию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Макаровичу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развод, поэтому, чтобы жениться во второй раз, ему пришлось потерять паспорт.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 Чтобы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Шукшин мог поступить в Московский ВГИК, его матери пришлось продать самую большую на тот момент ценность семьи – корову.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 Характерной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особенностью творчества Шукшина, по мнению критиков, является противопоставление колорита деревенской и городской жизни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857232"/>
            <a:ext cx="4068746" cy="4068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428604"/>
            <a:ext cx="492922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Вот некоторые фильмы, в которых снимался Василий Шукшин как режиссёр: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Тихий Дон» (1958).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Золотой эшелон» (1959).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Лебяжьего сообщают» (1960).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Алёнка» (1961).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Мы, двое мужчин» (1962).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Какое оно, море?» (1964).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Мужской разговор» (1968).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Держись за облака» (1971).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Печки-лавочки» (1972).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Калина красная» (1973).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хочешь быть счастливым» (1974).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Они сражались за Родину» (1975).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717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reading-hall</dc:creator>
  <cp:lastModifiedBy>reading-hall</cp:lastModifiedBy>
  <cp:revision>16</cp:revision>
  <dcterms:created xsi:type="dcterms:W3CDTF">2024-07-24T06:37:04Z</dcterms:created>
  <dcterms:modified xsi:type="dcterms:W3CDTF">2024-07-24T11:42:52Z</dcterms:modified>
</cp:coreProperties>
</file>